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73" r:id="rId6"/>
    <p:sldId id="258" r:id="rId7"/>
    <p:sldId id="270" r:id="rId8"/>
    <p:sldId id="271" r:id="rId9"/>
    <p:sldId id="272" r:id="rId10"/>
    <p:sldId id="269" r:id="rId11"/>
  </p:sldIdLst>
  <p:sldSz cx="12192000" cy="6858000"/>
  <p:notesSz cx="6858000" cy="9144000"/>
  <p:embeddedFontLst>
    <p:embeddedFont>
      <p:font typeface="SamsungOne 800C" panose="020B090603030302020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185" y="2767952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Презентация моего </a:t>
            </a:r>
            <a:br>
              <a:rPr lang="ru-RU" b="1" dirty="0" smtClean="0"/>
            </a:br>
            <a:r>
              <a:rPr lang="ru-RU" b="1" dirty="0" smtClean="0"/>
              <a:t>проекта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900" y="5056882"/>
            <a:ext cx="2057400" cy="515781"/>
          </a:xfrm>
        </p:spPr>
        <p:txBody>
          <a:bodyPr/>
          <a:lstStyle/>
          <a:p>
            <a:r>
              <a:rPr lang="ru-RU" dirty="0" smtClean="0"/>
              <a:t>Автор</a:t>
            </a:r>
            <a:r>
              <a:rPr lang="en-US" dirty="0" smtClean="0"/>
              <a:t>:</a:t>
            </a:r>
            <a:r>
              <a:rPr lang="ru-RU" dirty="0" smtClean="0"/>
              <a:t> я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34529" y="1369542"/>
            <a:ext cx="6406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ru-RU" dirty="0" smtClean="0"/>
              <a:t>Ведение</a:t>
            </a:r>
          </a:p>
          <a:p>
            <a:pPr marL="342900" indent="-342900">
              <a:buAutoNum type="arabicParenR" startAt="2"/>
            </a:pPr>
            <a:r>
              <a:rPr lang="ru-RU" dirty="0" err="1" smtClean="0"/>
              <a:t>Ооочень</a:t>
            </a:r>
            <a:r>
              <a:rPr lang="ru-RU" dirty="0" smtClean="0"/>
              <a:t> краткий обзор на само приложение</a:t>
            </a:r>
          </a:p>
          <a:p>
            <a:r>
              <a:rPr lang="ru-RU" dirty="0" smtClean="0"/>
              <a:t>3)  Его структура</a:t>
            </a:r>
          </a:p>
          <a:p>
            <a:r>
              <a:rPr lang="ru-RU" dirty="0" smtClean="0"/>
              <a:t>4)  Перспективы моего 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296047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8200" y="1320167"/>
            <a:ext cx="101691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Мой проект не представляет из себя ничего такого уж особенного, это просто тест, в который можно добавлять вопросы и ответы через текстовый файл. В этом и заключается его ключевая особенность (ну а еще у него есть прикольная иконка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ru-RU" dirty="0" smtClean="0">
                <a:sym typeface="Wingdings" panose="05000000000000000000" pitchFamily="2" charset="2"/>
              </a:rPr>
              <a:t>). Он абсолютно ничего не решает и создан просто по приколу, хотя изначально должен был работать во благо.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Скриншоты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26" y="1260511"/>
            <a:ext cx="2432972" cy="52783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24" y="1260511"/>
            <a:ext cx="2432364" cy="52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0173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27495" y="1283277"/>
            <a:ext cx="93686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FFFF"/>
                </a:solidFill>
              </a:rPr>
              <a:t>   В моем проекте есть три основных класса</a:t>
            </a:r>
            <a:r>
              <a:rPr lang="en-US" dirty="0" smtClean="0">
                <a:solidFill>
                  <a:srgbClr val="FFFFFF"/>
                </a:solidFill>
              </a:rPr>
              <a:t>:</a:t>
            </a:r>
            <a:r>
              <a:rPr lang="ru-RU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Answer, </a:t>
            </a:r>
            <a:r>
              <a:rPr lang="en-US" dirty="0" err="1" smtClean="0">
                <a:solidFill>
                  <a:srgbClr val="FFFFFF"/>
                </a:solidFill>
              </a:rPr>
              <a:t>ReadFileLineByLine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ru-RU" dirty="0" smtClean="0">
                <a:solidFill>
                  <a:srgbClr val="FFFFFF"/>
                </a:solidFill>
              </a:rPr>
              <a:t>и </a:t>
            </a:r>
            <a:r>
              <a:rPr lang="en-US" dirty="0" smtClean="0">
                <a:solidFill>
                  <a:srgbClr val="FFFFFF"/>
                </a:solidFill>
              </a:rPr>
              <a:t> Main Activity</a:t>
            </a:r>
            <a:r>
              <a:rPr lang="ru-RU" dirty="0" smtClean="0">
                <a:solidFill>
                  <a:srgbClr val="FFFFFF"/>
                </a:solidFill>
              </a:rPr>
              <a:t>. Первый отвечает за запоминание, какой ответ дал пользователь ну и еще там по мелочи. Второй класс позволяет считывать информацию из текстового файла и </a:t>
            </a:r>
            <a:r>
              <a:rPr lang="en-US" dirty="0" smtClean="0">
                <a:solidFill>
                  <a:srgbClr val="FFFFFF"/>
                </a:solidFill>
              </a:rPr>
              <a:t>“</a:t>
            </a:r>
            <a:r>
              <a:rPr lang="ru-RU" dirty="0" smtClean="0">
                <a:solidFill>
                  <a:srgbClr val="FFFFFF"/>
                </a:solidFill>
              </a:rPr>
              <a:t>нарезать</a:t>
            </a:r>
            <a:r>
              <a:rPr lang="en-US" dirty="0" smtClean="0">
                <a:solidFill>
                  <a:srgbClr val="FFFFFF"/>
                </a:solidFill>
              </a:rPr>
              <a:t>”</a:t>
            </a:r>
            <a:r>
              <a:rPr lang="ru-RU" dirty="0" smtClean="0">
                <a:solidFill>
                  <a:srgbClr val="FFFFFF"/>
                </a:solidFill>
              </a:rPr>
              <a:t> его на строки. Ну и последний класс</a:t>
            </a:r>
            <a:r>
              <a:rPr lang="en-US" dirty="0" smtClean="0">
                <a:solidFill>
                  <a:srgbClr val="FFFFFF"/>
                </a:solidFill>
              </a:rPr>
              <a:t>, Main Activity</a:t>
            </a:r>
            <a:r>
              <a:rPr lang="ru-RU" dirty="0" smtClean="0">
                <a:solidFill>
                  <a:srgbClr val="FFFFFF"/>
                </a:solidFill>
              </a:rPr>
              <a:t>, позволяет определять, является ли строка вопросом или ответом благодаря буквам </a:t>
            </a:r>
            <a:r>
              <a:rPr lang="en-US" dirty="0" smtClean="0">
                <a:solidFill>
                  <a:srgbClr val="FFFFFF"/>
                </a:solidFill>
              </a:rPr>
              <a:t>Q </a:t>
            </a:r>
            <a:r>
              <a:rPr lang="ru-RU" dirty="0" smtClean="0">
                <a:solidFill>
                  <a:srgbClr val="FFFFFF"/>
                </a:solidFill>
              </a:rPr>
              <a:t>и </a:t>
            </a:r>
            <a:r>
              <a:rPr lang="en-US" dirty="0" smtClean="0">
                <a:solidFill>
                  <a:srgbClr val="FFFFFF"/>
                </a:solidFill>
              </a:rPr>
              <a:t>A</a:t>
            </a:r>
            <a:r>
              <a:rPr lang="ru-RU" dirty="0" smtClean="0">
                <a:solidFill>
                  <a:srgbClr val="FFFFFF"/>
                </a:solidFill>
              </a:rPr>
              <a:t> в начале каждой строки. Т.е. получается, что они самые главные в моем приложении и на них лежит вся моя надежда.  Также имеется текстовый файл, из которого непосредственно поступает информация.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81854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199" y="1369542"/>
            <a:ext cx="92579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-Принятие</a:t>
            </a:r>
          </a:p>
          <a:p>
            <a:r>
              <a:rPr lang="ru-RU" dirty="0" smtClean="0"/>
              <a:t>-Что стоило бы доработать</a:t>
            </a:r>
          </a:p>
          <a:p>
            <a:r>
              <a:rPr lang="ru-RU" dirty="0" smtClean="0"/>
              <a:t>-Какие есть возможные перспективы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33671293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462732" y="488445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b="1" i="1" dirty="0" smtClean="0">
                <a:solidFill>
                  <a:schemeClr val="bg2">
                    <a:lumMod val="10000"/>
                  </a:schemeClr>
                </a:solidFill>
              </a:rPr>
              <a:t>Ну вроде все</a:t>
            </a:r>
            <a:endParaRPr lang="ru-RU" sz="40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225</Words>
  <Application>Microsoft Office PowerPoint</Application>
  <PresentationFormat>Широкоэкранный</PresentationFormat>
  <Paragraphs>31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SamsungOne 800C</vt:lpstr>
      <vt:lpstr>Calibri</vt:lpstr>
      <vt:lpstr>Wingdings</vt:lpstr>
      <vt:lpstr>Arial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моего  проекта</vt:lpstr>
      <vt:lpstr>План</vt:lpstr>
      <vt:lpstr>Введение</vt:lpstr>
      <vt:lpstr>Скриншоты</vt:lpstr>
      <vt:lpstr>Структура</vt:lpstr>
      <vt:lpstr>Вывод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IT cube</cp:lastModifiedBy>
  <cp:revision>37</cp:revision>
  <dcterms:created xsi:type="dcterms:W3CDTF">2020-05-25T08:37:09Z</dcterms:created>
  <dcterms:modified xsi:type="dcterms:W3CDTF">2021-05-25T06:46:52Z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